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60" r:id="rId6"/>
  </p:sldIdLst>
  <p:sldSz cx="9601200" cy="12801600" type="A3"/>
  <p:notesSz cx="6858000" cy="12192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E11EC0-51FB-5A00-2C98-087CB5767075}" name="Monika Schmitz" initials="MS" userId="6a1854e84ff42fc5" providerId="Windows Live"/>
  <p188:author id="{9C3F97D9-D1B3-5FBB-E84B-11D606AB0A44}" name="Teresa Greither" initials="TG" userId="f0602d672263373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5F4FD2-7DEB-6118-793D-A39903B71A53}">
  <a:tblStyle styleId="{325F4FD2-7DEB-6118-793D-A39903B71A53}" styleName="Medium Style 4 - Accent 2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6"/>
    <p:restoredTop sz="93971" autoAdjust="0"/>
  </p:normalViewPr>
  <p:slideViewPr>
    <p:cSldViewPr>
      <p:cViewPr varScale="1">
        <p:scale>
          <a:sx n="49" d="100"/>
          <a:sy n="49" d="100"/>
        </p:scale>
        <p:origin x="3488" y="496"/>
      </p:cViewPr>
      <p:guideLst>
        <p:guide orient="horz" pos="40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4414AF-5702-3647-A43C-D80D567F1AC6}" type="datetimeFigureOut">
              <a:rPr lang="de-DE"/>
              <a:t>05.02.25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885950" y="1524000"/>
            <a:ext cx="30861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5867401"/>
            <a:ext cx="5486400" cy="48005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A1EEA8-7065-FC4C-B20E-7A44623D2474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3986F-4117-22D2-E8B0-4A5A1B101E9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CF296-D129-B8E7-4F63-58FAF7CF0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65AF50-CDFE-9988-105F-15CE63368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5E41E-48DF-5B77-B96C-FAE11F436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68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8C83A-F78E-08AE-B54F-E01D9184478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477E3-987B-5E5C-0A0E-634FA49C2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457B8-305F-6CFD-49CD-94953426E3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7BE6F-406E-870B-94B4-7AFE419B6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36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F73A-72F2-8E94-D5B9-27C7181413F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74089-ECD0-C944-2D54-494F46B35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2E1FB-366E-109D-C217-34D0D7B6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3A34B-94C1-626C-4E5D-D941EEA51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80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7F5E5-A409-55A0-0940-4C107B3652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C99B6-687C-B8FB-EF3B-B07C12C3C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77897-8376-E40E-5A45-2A8A67BF9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88D2-650A-AB24-F9FB-7836CADCE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15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Luft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Dreieck 20"/>
          <p:cNvSpPr/>
          <p:nvPr userDrawn="1"/>
        </p:nvSpPr>
        <p:spPr bwMode="auto">
          <a:xfrm rot="5400000">
            <a:off x="-570850" y="570850"/>
            <a:ext cx="2008315" cy="86661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85401" y="8063270"/>
            <a:ext cx="5830404" cy="14684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6741" y="3942945"/>
            <a:ext cx="5970960" cy="3443671"/>
          </a:xfrm>
          <a:prstGeom prst="rect">
            <a:avLst/>
          </a:prstGeom>
        </p:spPr>
        <p:txBody>
          <a:bodyPr anchor="ctr"/>
          <a:lstStyle>
            <a:lvl1pPr algn="ctr">
              <a:defRPr sz="2835" b="1">
                <a:solidFill>
                  <a:srgbClr val="0053A4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  <a:endParaRPr dirty="0"/>
          </a:p>
        </p:txBody>
      </p:sp>
      <p:sp>
        <p:nvSpPr>
          <p:cNvPr id="2" name="Parallelogramm 1">
            <a:extLst>
              <a:ext uri="{FF2B5EF4-FFF2-40B4-BE49-F238E27FC236}">
                <a16:creationId xmlns:a16="http://schemas.microsoft.com/office/drawing/2014/main" id="{3A9E4AAA-3D5D-1005-0F3C-F96EDF5861D9}"/>
              </a:ext>
            </a:extLst>
          </p:cNvPr>
          <p:cNvSpPr/>
          <p:nvPr userDrawn="1"/>
        </p:nvSpPr>
        <p:spPr bwMode="auto">
          <a:xfrm rot="16199998">
            <a:off x="7139741" y="10323846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Parallelogramm 3">
            <a:extLst>
              <a:ext uri="{FF2B5EF4-FFF2-40B4-BE49-F238E27FC236}">
                <a16:creationId xmlns:a16="http://schemas.microsoft.com/office/drawing/2014/main" id="{B03804B0-49B5-F0D8-5AC2-0EE0C9CDF708}"/>
              </a:ext>
            </a:extLst>
          </p:cNvPr>
          <p:cNvSpPr/>
          <p:nvPr userDrawn="1"/>
        </p:nvSpPr>
        <p:spPr bwMode="auto">
          <a:xfrm rot="16199998">
            <a:off x="5061345" y="3689272"/>
            <a:ext cx="8837038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2C0669AF-87C4-BB18-C06C-20303BCD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26" y="11657384"/>
            <a:ext cx="2794149" cy="900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283133" y="2334493"/>
            <a:ext cx="4826338" cy="1812655"/>
          </a:xfrm>
          <a:prstGeom prst="rect">
            <a:avLst/>
          </a:prstGeom>
        </p:spPr>
        <p:txBody>
          <a:bodyPr anchor="ctr"/>
          <a:lstStyle>
            <a:lvl1pPr>
              <a:defRPr sz="2205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283133" y="4464860"/>
            <a:ext cx="4826338" cy="712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BBB8A-BC88-1F8D-EC35-7A20CB79DDF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8734601" y="10773299"/>
            <a:ext cx="866603" cy="2028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arallelogramm 11"/>
          <p:cNvSpPr/>
          <p:nvPr userDrawn="1"/>
        </p:nvSpPr>
        <p:spPr bwMode="auto">
          <a:xfrm rot="16199998">
            <a:off x="6827776" y="9569245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90920" y="2986632"/>
            <a:ext cx="7746883" cy="8296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  <a:lvl6pPr>
              <a:defRPr sz="1418"/>
            </a:lvl6pPr>
            <a:lvl7pPr>
              <a:defRPr sz="1418"/>
            </a:lvl7pPr>
            <a:lvl8pPr>
              <a:defRPr sz="1418"/>
            </a:lvl8pPr>
            <a:lvl9pPr>
              <a:defRPr sz="1418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 bwMode="auto">
          <a:xfrm>
            <a:off x="7709408" y="11777846"/>
            <a:ext cx="528401" cy="589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84A1FA42-DC19-BA43-BB12-83C626D2DFE2}" type="slidenum">
              <a:rPr lang="de-DE"/>
              <a:t>‹Nr.›</a:t>
            </a:fld>
            <a:endParaRPr lang="de-DE"/>
          </a:p>
        </p:txBody>
      </p:sp>
      <p:sp>
        <p:nvSpPr>
          <p:cNvPr id="9" name="Dreieck 8"/>
          <p:cNvSpPr/>
          <p:nvPr userDrawn="1"/>
        </p:nvSpPr>
        <p:spPr bwMode="auto">
          <a:xfrm rot="5400000">
            <a:off x="-765043" y="1503111"/>
            <a:ext cx="1878414" cy="34832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arallelogramm 9"/>
          <p:cNvSpPr/>
          <p:nvPr userDrawn="1"/>
        </p:nvSpPr>
        <p:spPr bwMode="auto">
          <a:xfrm rot="16199998">
            <a:off x="5310794" y="3423805"/>
            <a:ext cx="7714209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734601" y="-1"/>
            <a:ext cx="866603" cy="33545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25">
            <a:extLst>
              <a:ext uri="{FF2B5EF4-FFF2-40B4-BE49-F238E27FC236}">
                <a16:creationId xmlns:a16="http://schemas.microsoft.com/office/drawing/2014/main" id="{BA22B664-B4C0-905A-E417-1FE57A707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EFE93-C827-0F41-F503-47220092FEAF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73718" y="4411293"/>
            <a:ext cx="5135756" cy="2474450"/>
          </a:xfrm>
          <a:prstGeom prst="rect">
            <a:avLst/>
          </a:prstGeom>
        </p:spPr>
        <p:txBody>
          <a:bodyPr/>
          <a:lstStyle>
            <a:lvl1pPr>
              <a:defRPr sz="3150"/>
            </a:lvl1pPr>
          </a:lstStyle>
          <a:p>
            <a:pPr>
              <a:defRPr/>
            </a:pPr>
            <a:r>
              <a:rPr lang="de-DE"/>
              <a:t>Zwischenüberschrift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973717" y="7167542"/>
            <a:ext cx="5135643" cy="128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405E4C9B-CF2F-BC41-D155-05AF69B9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F4E3B1-E3A4-AA42-01E3-61F2B7094E7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4797484" y="0"/>
            <a:ext cx="4813070" cy="1280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486298" y="3040433"/>
            <a:ext cx="3843598" cy="8306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5256944" y="3040434"/>
            <a:ext cx="3843598" cy="8297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D0975B2-35F7-AA47-0DCB-AAB14DC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87334-C4D7-4237-8B31-C867E5827EA3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6976F69-1DB2-10E1-CFAC-B49183278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25">
            <a:extLst>
              <a:ext uri="{FF2B5EF4-FFF2-40B4-BE49-F238E27FC236}">
                <a16:creationId xmlns:a16="http://schemas.microsoft.com/office/drawing/2014/main" id="{C1B7575E-E46B-04EE-AC85-1819F9158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62" r:id="rId5"/>
  </p:sldLayoutIdLst>
  <p:hf hdr="0"/>
  <p:txStyles>
    <p:titleStyle>
      <a:lvl1pPr algn="l">
        <a:spcBef>
          <a:spcPts val="0"/>
        </a:spcBef>
        <a:spcAft>
          <a:spcPts val="0"/>
        </a:spcAft>
        <a:defRPr sz="2205" b="1">
          <a:solidFill>
            <a:srgbClr val="0053A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5pPr>
      <a:lvl6pPr marL="360083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6pPr>
      <a:lvl7pPr marL="720165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7pPr>
      <a:lvl8pPr marL="1080248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8pPr>
      <a:lvl9pPr marL="1440330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9pPr>
    </p:titleStyle>
    <p:bodyStyle>
      <a:lvl1pPr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1pPr>
      <a:lvl2pPr marL="360083"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2pPr>
      <a:lvl3pPr marL="720165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3pPr>
      <a:lvl4pPr marL="1080248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4pPr>
      <a:lvl5pPr marL="144033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5pPr>
      <a:lvl6pPr marL="1980455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6pPr>
      <a:lvl7pPr marL="2340538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7pPr>
      <a:lvl8pPr marL="2700619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8pPr>
      <a:lvl9pPr marL="3060701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1pPr>
      <a:lvl2pPr marL="360083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2pPr>
      <a:lvl3pPr marL="720165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3pPr>
      <a:lvl4pPr marL="1080248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4pPr>
      <a:lvl5pPr marL="144033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5pPr>
      <a:lvl6pPr marL="1800412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6pPr>
      <a:lvl7pPr marL="2160496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7pPr>
      <a:lvl8pPr marL="2520577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8pPr>
      <a:lvl9pPr marL="2880661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ilfe-portal-missbrauch.de/" TargetMode="External"/><Relationship Id="rId5" Type="http://schemas.openxmlformats.org/officeDocument/2006/relationships/hyperlink" Target="https://www.nummergegenkummer.de/" TargetMode="External"/><Relationship Id="rId4" Type="http://schemas.openxmlformats.org/officeDocument/2006/relationships/hyperlink" Target="https://www.ansprechstelle-safe-sport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Herzlich Willkommen </a:t>
            </a:r>
            <a:b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heutigen Workshop!</a:t>
            </a:r>
            <a:endParaRPr lang="de-DE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029579A-A72E-537C-636D-17531733749B}"/>
              </a:ext>
            </a:extLst>
          </p:cNvPr>
          <p:cNvSpPr txBox="1">
            <a:spLocks/>
          </p:cNvSpPr>
          <p:nvPr/>
        </p:nvSpPr>
        <p:spPr bwMode="auto">
          <a:xfrm>
            <a:off x="0" y="5238016"/>
            <a:ext cx="9193088" cy="418712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2835" b="1">
                <a:solidFill>
                  <a:srgbClr val="0053A4"/>
                </a:solidFill>
                <a:latin typeface="+mj-lt"/>
                <a:ea typeface="+mj-ea"/>
                <a:cs typeface="Arial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5pPr>
            <a:lvl6pPr marL="360083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6pPr>
            <a:lvl7pPr marL="720165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7pPr>
            <a:lvl8pPr marL="1080248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8pPr>
            <a:lvl9pPr marL="1440330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 Grenzen  =  Meine Stärken</a:t>
            </a:r>
          </a:p>
        </p:txBody>
      </p:sp>
      <p:pic>
        <p:nvPicPr>
          <p:cNvPr id="5" name="Grafik 4" descr="Ein Bild, das Zeichnung, Entwurf, Darstellung, Lineart enthält.&#10;&#10;KI-generierte Inhalte können fehlerhaft sein.">
            <a:extLst>
              <a:ext uri="{FF2B5EF4-FFF2-40B4-BE49-F238E27FC236}">
                <a16:creationId xmlns:a16="http://schemas.microsoft.com/office/drawing/2014/main" id="{F2BF9347-E37C-0B77-2578-1921359F9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35" y="3179627"/>
            <a:ext cx="3706913" cy="3706913"/>
          </a:xfrm>
          <a:prstGeom prst="rect">
            <a:avLst/>
          </a:prstGeom>
        </p:spPr>
      </p:pic>
      <p:pic>
        <p:nvPicPr>
          <p:cNvPr id="9" name="Grafik 8" descr="Ein Bild, das Zeichnung, Entwurf, Darstellung, Cartoon enthält.&#10;&#10;KI-generierte Inhalte können fehlerhaft sein.">
            <a:extLst>
              <a:ext uri="{FF2B5EF4-FFF2-40B4-BE49-F238E27FC236}">
                <a16:creationId xmlns:a16="http://schemas.microsoft.com/office/drawing/2014/main" id="{12917855-69E0-E601-0B75-9DD9E223D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2" y="3470598"/>
            <a:ext cx="3225492" cy="3225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7B79F93-9F8E-8C88-411A-C0566706EF1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23E37-D1CB-F25C-A5B2-193B958B9E0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54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Grenzüberschreitungen</a:t>
            </a:r>
            <a:endParaRPr lang="de-DE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B079C1-657F-919F-F32F-14071CB46391}"/>
              </a:ext>
            </a:extLst>
          </p:cNvPr>
          <p:cNvSpPr txBox="1"/>
          <p:nvPr/>
        </p:nvSpPr>
        <p:spPr bwMode="auto">
          <a:xfrm>
            <a:off x="-239960" y="1816129"/>
            <a:ext cx="6912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Gewalt im Sport!</a:t>
            </a:r>
            <a:endParaRPr lang="de-DE" sz="36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9CEB03A-EC46-FEAE-DEE3-EEE2F639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91506" y="2787687"/>
            <a:ext cx="7218187" cy="72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796DADC-1196-FE95-8910-408F292CB7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F92F0-47E6-5FBC-275E-81FE65604C4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54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Grenzüberschreitungen</a:t>
            </a:r>
            <a:endParaRPr lang="de-DE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CB8295-371B-20E9-2C77-71BEA4C55F8A}"/>
              </a:ext>
            </a:extLst>
          </p:cNvPr>
          <p:cNvSpPr txBox="1"/>
          <p:nvPr/>
        </p:nvSpPr>
        <p:spPr bwMode="auto">
          <a:xfrm>
            <a:off x="-239960" y="1816129"/>
            <a:ext cx="6912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Gewalt im Sport!</a:t>
            </a:r>
            <a:endParaRPr lang="de-DE" sz="36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EB3E9D-5776-BA01-3B17-71C2E422A848}"/>
              </a:ext>
            </a:extLst>
          </p:cNvPr>
          <p:cNvSpPr txBox="1"/>
          <p:nvPr/>
        </p:nvSpPr>
        <p:spPr bwMode="auto">
          <a:xfrm>
            <a:off x="1326829" y="4096544"/>
            <a:ext cx="69127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Psychische Gewalt</a:t>
            </a:r>
          </a:p>
          <a:p>
            <a:endParaRPr lang="de-DE" sz="4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4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4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Körperliche Gewalt</a:t>
            </a:r>
          </a:p>
          <a:p>
            <a:endParaRPr lang="de-DE" sz="4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4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Sexualisierte Gewalt</a:t>
            </a:r>
          </a:p>
        </p:txBody>
      </p:sp>
      <p:pic>
        <p:nvPicPr>
          <p:cNvPr id="7" name="Grafik 6" descr="Ein Bild, das Zeichnung, Entwurf, Darstellung, Lineart enthält.&#10;&#10;KI-generierte Inhalte können fehlerhaft sein.">
            <a:extLst>
              <a:ext uri="{FF2B5EF4-FFF2-40B4-BE49-F238E27FC236}">
                <a16:creationId xmlns:a16="http://schemas.microsoft.com/office/drawing/2014/main" id="{297981D8-A0FD-F915-0816-1E38E094A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60" y="10066348"/>
            <a:ext cx="2728392" cy="27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E32016D-6EEB-9AAA-C232-0C52DFA6D75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DF2BB-8922-2A48-9980-DF6422777FE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54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Grenzüberschreitungen</a:t>
            </a:r>
            <a:endParaRPr lang="de-DE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A0D998-99AE-30D4-8418-BC870D8ADBB4}"/>
              </a:ext>
            </a:extLst>
          </p:cNvPr>
          <p:cNvSpPr txBox="1"/>
          <p:nvPr/>
        </p:nvSpPr>
        <p:spPr bwMode="auto">
          <a:xfrm>
            <a:off x="-239960" y="1816129"/>
            <a:ext cx="6912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Gewalt im Sport!</a:t>
            </a:r>
            <a:endParaRPr lang="de-DE" sz="36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30A576-EE10-7AE8-10F8-2375DE4E6F01}"/>
              </a:ext>
            </a:extLst>
          </p:cNvPr>
          <p:cNvSpPr txBox="1"/>
          <p:nvPr/>
        </p:nvSpPr>
        <p:spPr bwMode="auto">
          <a:xfrm>
            <a:off x="552128" y="4252749"/>
            <a:ext cx="82449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800" b="1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Wie viele </a:t>
            </a:r>
            <a:r>
              <a:rPr lang="de-DE" sz="48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Sportler*innen sind von Gewalt im Sport betroffen?</a:t>
            </a:r>
          </a:p>
          <a:p>
            <a:endParaRPr lang="de-DE" sz="4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4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4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 übt Gewalt im Sport aus?</a:t>
            </a:r>
          </a:p>
          <a:p>
            <a:endParaRPr lang="de-DE" sz="4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 descr="Ein Bild, das Zeichnung, Entwurf, Darstellung, Lineart enthält.&#10;&#10;KI-generierte Inhalte können fehlerhaft sein.">
            <a:extLst>
              <a:ext uri="{FF2B5EF4-FFF2-40B4-BE49-F238E27FC236}">
                <a16:creationId xmlns:a16="http://schemas.microsoft.com/office/drawing/2014/main" id="{02200054-28E9-FF88-9CDE-13B581EA5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760" y="10066348"/>
            <a:ext cx="2728392" cy="27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9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1409106-5532-BCC3-D946-D050E8E917B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E0E46-1BF7-8834-FBF1-2FE4BFF4BE0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44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wen kann ich mich wenden?</a:t>
            </a:r>
            <a:endParaRPr lang="de-DE" sz="4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70234E04-D3D4-4B2A-5841-F49ECF67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6544" r="8036" b="28278"/>
          <a:stretch/>
        </p:blipFill>
        <p:spPr bwMode="auto">
          <a:xfrm>
            <a:off x="3200916" y="1771403"/>
            <a:ext cx="3199367" cy="210911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838562-7647-0B27-70C3-CB63402CC1D3}"/>
              </a:ext>
            </a:extLst>
          </p:cNvPr>
          <p:cNvSpPr txBox="1"/>
          <p:nvPr/>
        </p:nvSpPr>
        <p:spPr>
          <a:xfrm>
            <a:off x="912167" y="4384576"/>
            <a:ext cx="777686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>
                <a:solidFill>
                  <a:srgbClr val="FF0000"/>
                </a:solidFill>
                <a:highlight>
                  <a:srgbClr val="FFFF00"/>
                </a:highlight>
              </a:rPr>
              <a:t>Ansprechpersonen im Verein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>
                <a:solidFill>
                  <a:srgbClr val="FF0000"/>
                </a:solidFill>
                <a:highlight>
                  <a:srgbClr val="FFFF00"/>
                </a:highlight>
              </a:rPr>
              <a:t>Lokale Ansprechstellen/Kooperationspartner nennen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>
                <a:solidFill>
                  <a:srgbClr val="FF0000"/>
                </a:solidFill>
                <a:highlight>
                  <a:srgbClr val="FFFF00"/>
                </a:highlight>
              </a:rPr>
              <a:t>Anlaufstellen des Verbands/Landessportbunds o.Ä. nennen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b="1" dirty="0"/>
              <a:t>Ansprechstelle </a:t>
            </a:r>
            <a:r>
              <a:rPr lang="de-DE" sz="2400" b="1" dirty="0" err="1"/>
              <a:t>SafeSport</a:t>
            </a:r>
            <a:r>
              <a:rPr lang="de-DE" sz="2400" b="1" dirty="0"/>
              <a:t>: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u="sng" dirty="0">
                <a:hlinkClick r:id="rId4" tooltip="https://www.ansprechstelle-safe-sport.de/"/>
              </a:rPr>
              <a:t>https://www.ansprechstelle-safe-sport.de</a:t>
            </a:r>
            <a:r>
              <a:rPr lang="de-DE" sz="2400" dirty="0"/>
              <a:t>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dirty="0"/>
              <a:t>Tel.: 0800 11 222 00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b="1" dirty="0"/>
              <a:t>Nummer gegen Kummer: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u="sng" dirty="0">
                <a:hlinkClick r:id="rId5" tooltip="https://www.nummergegenkummer.de/"/>
              </a:rPr>
              <a:t>https://www.nummergegenkummer.de</a:t>
            </a:r>
            <a:r>
              <a:rPr lang="de-DE" sz="2400" dirty="0"/>
              <a:t>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dirty="0"/>
              <a:t>Tel.: 116 111</a:t>
            </a:r>
          </a:p>
          <a:p>
            <a:pPr lvl="1">
              <a:defRPr/>
            </a:pPr>
            <a:endParaRPr 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b="1" dirty="0"/>
              <a:t>Hilfe-Portal sexueller Missbrauch: </a:t>
            </a:r>
            <a:endParaRPr lang="de-DE" sz="2400" b="1" dirty="0">
              <a:hlinkClick r:id="rId6"/>
            </a:endParaRP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de-DE" sz="2400" dirty="0">
                <a:hlinkClick r:id="rId6"/>
              </a:rPr>
              <a:t>https://www.hilfe-portal-missbrauch.de/</a:t>
            </a:r>
            <a:endParaRPr lang="de-DE" sz="2400" dirty="0"/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de-DE" sz="2400" dirty="0"/>
              <a:t>Tel.: 08002255530</a:t>
            </a:r>
          </a:p>
        </p:txBody>
      </p:sp>
    </p:spTree>
    <p:extLst>
      <p:ext uri="{BB962C8B-B14F-4D97-AF65-F5344CB8AC3E}">
        <p14:creationId xmlns:p14="http://schemas.microsoft.com/office/powerpoint/2010/main" val="126206986"/>
      </p:ext>
    </p:extLst>
  </p:cSld>
  <p:clrMapOvr>
    <a:masterClrMapping/>
  </p:clrMapOvr>
</p:sld>
</file>

<file path=ppt/theme/theme1.xml><?xml version="1.0" encoding="utf-8"?>
<a:theme xmlns:a="http://schemas.openxmlformats.org/drawingml/2006/main" name="Seriös">
  <a:themeElements>
    <a:clrScheme name="Safe Clubs">
      <a:dk1>
        <a:srgbClr val="0053A4"/>
      </a:dk1>
      <a:lt1>
        <a:srgbClr val="FFFFFF"/>
      </a:lt1>
      <a:dk2>
        <a:srgbClr val="000000"/>
      </a:dk2>
      <a:lt2>
        <a:srgbClr val="E5F5FA"/>
      </a:lt2>
      <a:accent1>
        <a:srgbClr val="009DCA"/>
      </a:accent1>
      <a:accent2>
        <a:srgbClr val="61A032"/>
      </a:accent2>
      <a:accent3>
        <a:srgbClr val="0053A4"/>
      </a:accent3>
      <a:accent4>
        <a:srgbClr val="379F96"/>
      </a:accent4>
      <a:accent5>
        <a:srgbClr val="A9D8A2"/>
      </a:accent5>
      <a:accent6>
        <a:srgbClr val="48A07D"/>
      </a:accent6>
      <a:hlink>
        <a:srgbClr val="129FB9"/>
      </a:hlink>
      <a:folHlink>
        <a:srgbClr val="B4A59B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</Words>
  <Application>Microsoft Macintosh PowerPoint</Application>
  <DocSecurity>0</DocSecurity>
  <PresentationFormat>A3-Papier (297 x 420 mm)</PresentationFormat>
  <Paragraphs>42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Seriös</vt:lpstr>
      <vt:lpstr>Herzlich Willkommen  zum heutigen Workshop!</vt:lpstr>
      <vt:lpstr>Grenzüberschreitungen</vt:lpstr>
      <vt:lpstr>Grenzüberschreitungen</vt:lpstr>
      <vt:lpstr>Grenzüberschreitungen</vt:lpstr>
      <vt:lpstr>An wen kann ich mich wenden?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von Safe Clubs</dc:title>
  <dc:subject/>
  <dc:creator>Breyer Elena</dc:creator>
  <cp:keywords/>
  <dc:description/>
  <cp:lastModifiedBy>Monika Schmitz</cp:lastModifiedBy>
  <cp:revision>191</cp:revision>
  <dcterms:created xsi:type="dcterms:W3CDTF">2022-02-15T12:17:40Z</dcterms:created>
  <dcterms:modified xsi:type="dcterms:W3CDTF">2025-02-05T01:43:06Z</dcterms:modified>
  <cp:category/>
  <dc:identifier/>
  <cp:contentStatus/>
  <dc:language/>
  <cp:version/>
</cp:coreProperties>
</file>